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3"/>
  </p:notesMasterIdLst>
  <p:handoutMasterIdLst>
    <p:handoutMasterId r:id="rId34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61" d="100"/>
          <a:sy n="61" d="100"/>
        </p:scale>
        <p:origin x="228" y="90"/>
      </p:cViewPr>
      <p:guideLst>
        <p:guide pos="7680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Решение: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59588</TotalTime>
  <Words>1097</Words>
  <Application>Microsoft Office PowerPoint</Application>
  <PresentationFormat>Произвольный</PresentationFormat>
  <Paragraphs>297</Paragraphs>
  <Slides>30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1384</cp:revision>
  <dcterms:created xsi:type="dcterms:W3CDTF">2014-09-09T08:22:07Z</dcterms:created>
  <dcterms:modified xsi:type="dcterms:W3CDTF">2018-04-06T12:37:51Z</dcterms:modified>
  <cp:category>presentation technology</cp:category>
</cp:coreProperties>
</file>